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DC37E-31C5-4C7B-A16A-D18285CC7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3CD6CD-6A94-40B8-9185-9961615A78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BF554-21B7-4F52-A625-598FA71A8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9D98E-C74D-45A9-86D0-2229669EC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90DBC-B478-4A88-8E7A-E6A976C7E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845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A31FA-F7E0-4DDB-98A1-6406DA88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1C51D1-8FCD-4A18-8A89-555EFD53F2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9F557-C6B2-48A1-958F-0895592CB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EEFD6-6941-4737-8A83-7D1A36A61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D75D0-511C-453C-8645-CBCC11139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803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AA8DD5-DA4E-4858-BBD8-09D08FA5E7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1DB6B-5017-4EB3-88B2-FD59AFF26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1BDCA-C255-4DCC-9849-0E38593A5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4A8DD-2F4A-4805-8A6B-96E0780DC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309A2-6EE4-4F99-AC7A-795AAE29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6828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C0768-859C-4B39-9C9E-DED3F8390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52A2E-0473-4465-948E-FBA876F66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02AAB-9131-4B08-A64B-0C45AFB2E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8CC91-DC7C-4F09-9A25-CEE1A896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2702C-4972-4B95-9BFF-BF968C3AB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5921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99467-C4EB-4B1A-9C71-1FAB8E2F0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5BEB8A-23A6-4033-BB25-75733811A7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09E0D-48AD-458A-8F84-36689CC40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CFCBF-A7BF-4AB7-8CDB-40118C1C7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60BD6-F5E0-4867-8F82-6B535A52E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0845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53C9C-7ED1-4F47-ABB7-606F17F75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1FF46-9DA0-46B8-82AF-5ABCC4F4E6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40878C-BBA3-4948-8A37-CAC41C1172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306BE-187B-4327-A220-B469A260C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8E450C-4A73-43E9-B8E4-ED4035B0B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96B7BD-A7A4-4CB4-9C40-89758F52D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3099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02930-F1FD-440D-AE7F-B9A246C29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BC9A28-2C5B-469B-A74A-5E033AB52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2D8163-0AFE-4251-8DA1-8934FABE4E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E717EF-FDB4-4085-985D-68C23F39C3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DA2769-B96D-4807-A43E-C132FD395C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29E917-F4BC-4715-B135-576BEF806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B66B2B-7C8D-4A19-BD80-489172999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F09125-0A42-414E-BFF3-50A02C340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7750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A59CB-650A-49B2-A529-DC2FFE913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E86656-4C64-44A0-8CAA-53E69865A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DBE12F-00EC-4EEE-8568-9E733C3C8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A6C49A-872A-4D9E-8AFD-CC91DB167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252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7E0BE6-A32C-4E4A-9C72-6E80E8E1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5C2F70-235E-473E-AF69-7FA02D9D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C71197-BB30-4C80-8665-29279519B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3825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DDF36-E1C9-4C8C-A1A3-5B805D7BB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6134-B2B6-4956-8BE2-5E8D451BB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B48BE-1A83-4202-B701-F3A85DEF5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A7FEC-19A1-41DF-AC1C-50C481315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17B90B-0945-4B94-9ABE-7F5F2761E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42B25-4BDC-4BAD-B709-BD794FD15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7853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55A2B-FFAA-4E08-AED9-CD3EDC4DD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36BAFA-380D-490A-A019-51744D5A08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2A690E-6D46-4FFD-A4AB-994F3377A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16BA38-D9C3-44FF-84E7-FB37C09F3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91D59-473E-431D-A193-CB763635A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F75B7-B93A-4C9E-B2D0-20EFB323E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0034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7EF297-3486-4E72-9852-5C8B8B61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59A962-AF6A-404D-8BBF-56301927D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A5BD76-DCBD-4F70-AF82-A6BF0AE43A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1387E-4C4E-4251-894D-135F88F6EF0C}" type="datetimeFigureOut">
              <a:rPr lang="en-IN" smtClean="0"/>
              <a:t>16-02-2021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D86A4-6C0C-4B62-B22A-6AB2C2480E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F7E01-67AD-427C-9551-2AB91E4FE7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C15DF-2C5A-4F55-B013-35DF4B8333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7253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B79CD-EB78-425D-A355-35E6411B5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06462"/>
          </a:xfrm>
        </p:spPr>
        <p:txBody>
          <a:bodyPr>
            <a:normAutofit/>
          </a:bodyPr>
          <a:lstStyle/>
          <a:p>
            <a:r>
              <a:rPr lang="en-IN" sz="3600" b="1" dirty="0"/>
              <a:t>LAMP ASSIGNMENT QUESTIONS: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6E9669-D349-43A2-AE57-0AF2143E38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00299"/>
            <a:ext cx="9144000" cy="4095751"/>
          </a:xfrm>
        </p:spPr>
        <p:txBody>
          <a:bodyPr/>
          <a:lstStyle/>
          <a:p>
            <a:pPr algn="l"/>
            <a:r>
              <a:rPr lang="en-IN" dirty="0"/>
              <a:t>1.CREATE A DATABASE USING XAMPP</a:t>
            </a:r>
          </a:p>
          <a:p>
            <a:pPr algn="l"/>
            <a:r>
              <a:rPr lang="en-IN" dirty="0"/>
              <a:t>2.SUM OF TWO NUMBERS USING PHP AND HTML</a:t>
            </a:r>
          </a:p>
          <a:p>
            <a:pPr algn="l"/>
            <a:r>
              <a:rPr lang="en-IN" dirty="0"/>
              <a:t>3.4.5 CRUD OPERATIONS</a:t>
            </a:r>
          </a:p>
          <a:p>
            <a:pPr algn="l"/>
            <a:r>
              <a:rPr lang="en-IN" dirty="0"/>
              <a:t>6.INPUT FROM JAVASCRIPT</a:t>
            </a: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2F3C6A55-917C-432B-A157-25516BC832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583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714"/>
    </mc:Choice>
    <mc:Fallback>
      <p:transition spd="slow" advTm="160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29</Words>
  <Application>Microsoft Office PowerPoint</Application>
  <PresentationFormat>Widescreen</PresentationFormat>
  <Paragraphs>5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LAMP ASSIGNMENT QUESTIONS: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LAMP ASSIGNMENT QUESTIONS:</dc:title>
  <dc:creator>rishabh bhardwaj</dc:creator>
  <cp:lastModifiedBy>rishabh bhardwaj</cp:lastModifiedBy>
  <cp:revision>2</cp:revision>
  <dcterms:created xsi:type="dcterms:W3CDTF">2021-02-16T08:40:03Z</dcterms:created>
  <dcterms:modified xsi:type="dcterms:W3CDTF">2021-02-16T08:52:06Z</dcterms:modified>
</cp:coreProperties>
</file>

<file path=docProps/thumbnail.jpeg>
</file>